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56" r:id="rId3"/>
    <p:sldId id="257" r:id="rId4"/>
    <p:sldId id="260" r:id="rId5"/>
    <p:sldId id="258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E558F-60B2-41D8-9712-B137CE127854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490F4-5A4C-473C-B878-A8E9D907FD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0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/>
                </a:gs>
                <a:gs pos="65000">
                  <a:schemeClr val="tx1"/>
                </a:gs>
                <a:gs pos="32000">
                  <a:schemeClr val="tx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1" descr="PPP_SHIGH_TLE_Circuit_Wave2.png"/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>
                    <a:alpha val="50000"/>
                  </a:schemeClr>
                </a:gs>
                <a:gs pos="65000">
                  <a:schemeClr val="tx1">
                    <a:alpha val="50000"/>
                  </a:schemeClr>
                </a:gs>
                <a:gs pos="32000">
                  <a:schemeClr val="tx1">
                    <a:alpha val="5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40000"/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9/23/2013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  <a:lvl2pPr>
              <a:defRPr>
                <a:solidFill>
                  <a:sysClr val="windowText" lastClr="000000"/>
                </a:solidFill>
              </a:defRPr>
            </a:lvl2pPr>
            <a:lvl3pPr>
              <a:defRPr>
                <a:solidFill>
                  <a:sysClr val="windowText" lastClr="000000"/>
                </a:solidFill>
              </a:defRPr>
            </a:lvl3pPr>
            <a:lvl4pPr>
              <a:defRPr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9/23/2013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9/23/2013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future!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will a technology classroom look like in 20 years?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have we been?</a:t>
            </a:r>
            <a:endParaRPr lang="en-US" dirty="0"/>
          </a:p>
        </p:txBody>
      </p:sp>
      <p:pic>
        <p:nvPicPr>
          <p:cNvPr id="1028" name="Picture 4" descr="http://farm4.static.flickr.com/3046/2777868511_2bf4b85e2f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077200" cy="534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auwatosa.k12.wi.us/cms_files/gallery4137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503161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2warpstoneptune.files.wordpress.com/2013/03/computer-lab-19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590800"/>
            <a:ext cx="5176855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017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ms.cerritos.edu/uploads/Releases2005/1990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04" y="609600"/>
            <a:ext cx="4191000" cy="289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pload.wikimedia.org/wikipedia/commons/c/c8/Students_working_on_class_assignment_in_computer_la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438400"/>
            <a:ext cx="5026025" cy="376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laremontmckenna.edu/its/StudentGuide/WebSpace/images/labsdefaultsouth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xQTEhUTEhQVFhUWFRwbFxgWFBYXGBcXGBQYHRUXFxYYISggGholHBgYIjIhJTUrLi4uGB8zODUsNygtLiwBCgoKDg0OGxAQGy4kHCUsLCwsLSwsLCwsLCwsLCwsLCwsLCwsLzcsLCwsLCwsLywsLCwsLCwsLCwsLCwsLCwsLP/AABEIAP4AxgMBIgACEQEDEQH/xAAcAAEAAgMBAQEAAAAAAAAAAAAABgcDBAUBAgj/xABVEAABAwIDAgUMDgYIBQUAAAABAAIDBBEFEiEGMQcTIkFRFCMyUmFxcoGRktHSFRYXJCUzNFNzobGys8EINVSCk8JCQ1VidJSi0yY2Y4TwZKO0w+H/xAAYAQEBAQEBAAAAAAAAAAAAAAAAAQIDBP/EADURAQABAwIBBgsJAAAAAAAAAAABAhESAzFRIUFhcZHRBBMUMkJSgZKhwdIFFTNDcoLC4fD/2gAMAwEAAhEDEQA/ALxVMbW7d4hFiM1LTvbYHkNEcZNg1ul3ak3KudUbjeHB+0VQ0nTii4XNgHcTCd7bG1zfejNUstLwi1jWO6oqImP4yzbtgF2B1nk3cOUOi2/oWaThFqQAeq4RfnfHAG6gEWtIb6FZTgMALiXsFw4NBqagHjCSQdJALC+oAOt91lgds/TBgkzwgl5a55nqbOLuwjHXgS7LYHXW27mVszk06nhLxBpIbUUhFgQXcW24NrG2bd9qxHhRxHfx1F50XrLrnZSkeSLROhBGdpmqDuIBBcZcoOfpBtosfsDSNvxr4eKaS1w4+oBFx2Lry2BJcNLbksmTlnhSxH56i86P1091PEfnqHz4vXXRfshSyEh7ad8hYMl5JzYN1cXOMh5Nu4F47YOkIAbDS5s9jrPaxtYNbxhJN+e9t6tjJzTwq4j87Q+dH66e6xiPzlD58frrem2KomsIMdIHhwBcXTBguDYW403doTa40C2qTY3C3cniIXPa0Z8ssgAJtzF923J3HVMZ3Mocb3WMS+cofPj9dfPusYl85Qecz113RsfhWvvePQXPLl0uWgf0ulzRbupFshhLuxhhN77pXnQNJJ7PQWaTdLGTg+6ziXb0PnM9dfQ4WcS5n0J/eZ/uLus2QwotLmwROaN5bJIedo5ndLgF94fshh7znho8xad7RMcpG64vv76WW/W0YNu8de1rmU9O5r+xcMmV1gSbHjegHyLEeEbGQ17jFS5YyQ85o7NIAJB67fQOadOkKTtFKIm9i1gzFjS9w3dkWtvr2e8dsOlfcmB05bIwwtLZSS8XPKLmhrje9xo0DS25LM5IyOEHGuaCmNjbR8R16Pjt/cSbhFxljgx9PTBxGYAujvlBAJ+N3XI8qlbsLhIsYgRe/Pv6d+/urHNglO52Z0LXHKW3JceS4gkWJtvaD4ksZSjLeEjGOX72p+tmz+VGMp00N5e6PKtkbeY3a/UcNrXvdlrDeb8b3QpB7EwaniWa5b6b8vY36bcyyGgj7QeU81rc/cHkSxmi8nCFjLd9HF2OY2ymzTucbS6Dur7bwhYzr7zh013sGgFyfjej7CpKKCMXsy1xY2LhcW3Gx1C89j4/mx5Tz7+dWxkiMnChi3Fh7aSPK7sXBtw4A65eucrxLc2d4SMQlq4oZ4mRtfK1rg6Mh1nOANrO033W3U7OC7BDFE2Np3Gaova2oAGjTv3cxXGjw8x4tQtOVuZ4c4MzOFw99rOfyr6Df0LVWHo3MpXiiIuTsKmMaDvbDPl3mA25tep4RvVzqn8ahvtC4Hc6E3vusIob37isM1bOnJgpvd1s1+eWO56S0mbUX6bb1ig2ais2FwjbG2QuBEkZa0m9n/HB262gG8nfvWagdC8gMIIDLZnRhhJMjrck65gLC/Pa67tLhEkjGvayKzmgi7jexFxfkb1WOqGv7BRWI6tjsd+p7a/zvTquLXYYxshaxzZdG2eC5rS4vbvcXWNgSb30t3FJ/YCXtIfPPqLGNmX5i58VO+4aAHOJDcpcTbkc9xfvBL9JbocyXCWRxcY2oYX5B1tpLjcixaC2Q3tci/Rdct9bHHIxpz3LQ95402EmW+UA7ju1JtdSh+zBLSOIphcHUHUX5x1u2nMvr2tn9npfKejwFLrNKHzPpy1jXDMHvLnEzdhk+LJB1dvcNNBY8yxZqYO0aRn7IiY6ZQC3PbsjcAabiN5U0Gzbr36npdwFrm2l9ew36/Ujtm3WI6npdb65jcd7kK3MUJfPHchrGlr7tfmqXl+/kZWhtnAlrCdW203r7AbCwvMXK4wRtHHNZeJzDxko1ccoDrZTY/Upn7XHae96XT+871F6NnHXv1PS967vUUuYoQ6SCMhrYwQ1of8AGvtxjmjM21jbcOldym2lI4toLW8YBnsWjKM5bawbfRgve/Ou07Zt1iOp6XXnubjvchBs26wHEUunPc3Pf5CtzGUSq6+FzbZb2zBo40/0g+5Nhd2bKwW38pSA1DO3b5wW/wC15179T0neu71F57XHa+96XXuu008BIlMGh1Qzt2+cE6pZ27fOC3m7NuAA4il0AF7uubc55G8r07OOvfqel3EWu62pGvYbxbTvlMjFodUM7dvnBOqGdu3zguh7Xna+96Tyu00t2i+W7OvAA6npTa2pc65tznrfPzq5GLQNUzt2ecE6rj7dnnN9K3zgUw7CGmZ05ZHC/f62vPYWp7SD+M//AGkyTGWj1XH27POb6VGK2QHGaAggg23G47KVTKXCaloLiyCwBJ68/cBr/VKFTy58Yw51rX6L8xn6QEuWmJXKiIsOwqk2isMfvYHrD7g8/WY9FbaqjaZvw9Hu1hk37viWb7pzs1bM2BOD5prNaLUz92V4OsRvdul7EC/cVh4Gfe8P0bfuhV5gsIE8gdbSnfoCRZ2aK2o3/WDfxCwsB+Tw/Rt+xWUpb6IijYiIgIiICIiAiIgIiICIiAiIgIiIMNX8W/wT9hVR15+G8P7/AOU6tytPW3+A77Cqirv15h3f/KoVYq3hcaIijYqq2p0x2DdrHJv3fEs39xWqqs2s/XtL4Etv4LU52atnmAvtM4gl96d97WuLvjvfXW35qxMAPvaLwAq62Ymc6U3c8niJAc4LCOuR6W18g3/ZYuAfJ4vACtW6UOgiw1sxZG94GYtY5wA5yATbxqk9iqGpxzjKmoxWaIh5Apqd5ZxY/onLewGtgbEm2pUbXkiq+p2cq8JiqKyLEZ544qd7hDUXeOMA5JJLrW37g06DVdfg14RosTYWOaIqlgu6O9w5vbxk6kdI3i/PvQTlFyNq8dZQ0k1TJujbcDtnnRjR33EBY8GxwOw6GtnIaDSsmkI3C8Qc+3eN0HbRV/wY8IJxAyRTt4qcEyRNIy8ZTuccjm335dGkjfoelcHCpcSr6/EIHYk+mbSS5WtZBGczHOfkNzbmaOm90FvIqUhxbFxiHsdSYnBVnizIZXQstHbQsflDrHdznsglbtBjseIw4aamlMszM4cIhkaLSHlXbe9oyfGEF1oobszQ4w2cGuqad8Aabtijs4utydS0WHP4l8S8ILWwdWGml6iEhYZ88V7CQxmTis2YszDwueyCaoiICIiAi1sSr44InTTODI2C7nG9gL2ubd9fLsTiDxGXgONrA6Zr2tlv2W8bulBlrfi3+CfsKqKsHw7h3j+5Uq3K49bf4J+xVHV/r7D/APz+hUqsVbwuNERRsVV7Zj4coxpqyXfu1h5+4rUVUbZ/r6jFhqx2/cbxO3ozVs+Nk6XJNlDnfEyG5Our2aXfckeO/e3Kytn/AJNF4KrTZup691x7n9bcA5wBJu6MjRo0HiVlbPn3vF4P5lWUpdFV7tHwTUs8pqKWSWjqDc54DZuY85YLW17UtU6xGmMsUkYe5hexzQ9tszMzSMzb84vdVtHspjtKMlLiUc0Y7EVDDmA5hmIcfr8QUbRHbLH8Sw2KXD8Re2qhqIHthmHZ3tYEk6mxIuHXOoIJWzDsxI7CqDFqDSspYruDR8dGxzgQQOyIbcW523HQurVcFlbWcbPiVWyafiXtgjbcRMe5pyFxsLAE3sBrYXJU+4PcDkosPgppi0yR5rlhJbrI5zbEgHcQgqHa3aR2Puip6bMyGGlfUVA1+ObGTk17IB1mg8/GE8yx4ntM+TAcPoIWyPlqA5r2RAuk4mCVwIaBrd2XyNddW5s/sRBSVNZPENKvLdlhaPsjIG/3XF17c1lFOCvgxlw+plqKl0byG5IMri7K1ziXk3AsbW3ds5BEdqcYlk6lmo8Krqaoog1sUhgeWmFosY5AGi7bX853SuDi1P7M4hJLRkcbNStmMJJAdLGGtlgzXGvJJB59N17r9QKrqXgzkpsbZX0hjbTEuc+MucHNMjHtkDGgWLbuDgL6XtzBBl4Kcbw0A00VO2irByZYZL8Y4t7WR/KeN/JJuNdOc6mEe+Nqql9rtpqYNB7pbGPLy3+RTPa3YejxAe+I7SAWbNHZsrbbrPtqB0G4XA4Lth58PmrJaiQSGZzRG7OXvLGl9i8kDlG4vv3IJvjFVxUE0t7cXE91/BaT+SqrAtkcRkoqDM6lfTwsbK2ldxsYkceW0zSC+ZwLr27G/MVZG2VBLPQ1MEFuMlhcxuY2HLFjc82hK5cFRifFsiipKaLKwND5ap0gFm2ByRsBdu3XCBFt3EIzxsMrKlswhNK0CSUzFmcNYW8lzSzlZyQ22+y3sN2sgkjnfKH05pjadk4a10V2hzScpIIc0gggm91HvalUUs0NZDasqc0pqeMeIeMMrGNDo9C1gYIw0N7Vx1WvV7L1xc2pfHDNNJViaeDjSyINigMdKzOWnMGGzzpq7W2iCTUO1jZXgCmqmxvY5zJXxBjHhoubNc7O243Zmhc/BuEWCpYJYopxTgXlneI44oTluWvc9wLiNAcgcLlaVHstWnEIqyplbITBMyRrDaKEvDRHHCw8ojQ3cdSVzMP2Mq4aHDYTFHL1NPJJUU/GholJkkMLs5GV2XMDY9zoQbe3u0TamhyRQz8XUTQRtlfHxbHB1Qy9myEPILQ6xy2VgupWGxLGki1iWgkWtax8Q8ir7avAMSq3QTvyNEFVDIylieCC1sgL5JpX5Q94G5oAA13lWOgwV/xb/BP2Ko5v1/QeCfw6pW3iBPFPtvym1+8qlqoi3aKgaSCQw6gWGsVUdxJ+1VireFxIiKNiqLbl3w/R+A7Q7j1qXT6lbqqHbw/D9F4B/DmVhmrZ08HoXRVDdc2aGT+lmOjo76uA01+pTnZz5NF3v5ioo0HqmK1vi5d4v83zXHl5lKdmD71j7x++5JSh1ERcXaHammox15/KIuGNGZ58XN3zYLNVUUxeXfS0q9WqKNOJmeEO0igY2tr6gXo6Ehp3PmNgR0gXaPISvRguLzHrtYyFvRELkeQD7Vy8dE+bEz/ul7/uyqj8bUoo6Jm89lN07WOSZreycB3yB9qhjuD3P8dW1T/3wB5DdfVPwYUTey45/hSAfdATPU9X4s+T+BRvrTPVR3zCTyYzTt0M8Q78jfSsbsfpRvqIf4rPSuRFwe0Df6knvyPP5rL7RKD9nb58nrJfV4R2z3GP2fHpV+7T9TeZtNRk2FVAT9Kz0rM3HKY7p4f4jfSuX7RKD9nb58nrL4k2AoD/AFFu894/NL6vCO2e5cfs/mq1Pdp+p3W4lCd0sZ/fb6VlZUsO5zT3nAqLHg4oPm3fxX+lY5ODOhO4SDvSH8wUy1eEdv8ASeK8An8yuP2R9aZAooKeCykvdstQ3os+PT/RdfXuekdhXVTf3/RZM9T1fivk3gfNrz7aJ+UynCKD+02sb8XicwH94E/zL32v4q3sMRafCjH5gp4yrnpn4d6eRaE+br0+2K4/im6KH0FDi7ZGcZUU74w9ufk2cWZhmAswC9rqYLpTVlzW63l19CNKYiK6av03+cQ16/4t/glVTiH/ADPRD/pH8GqVrV562/wSqnrT/wAU0f0J/Aqlt5Z3hcCIijYqg4QD8P0Pgfyzq31UPCL+vsP8Af8A3qwzVskII6oiubciT+RSfZU+9Y/3vxHKNMA6oiuLjLINxPM3mCkeyPySPvv/ABXpKUOwuYMAp+qHVJjBmdblO1tlaAMoOjTYDULposzETu7UaldF8ZmLxabc8cBERVgREQEREBERAREQEREBERAREQa9f8W7vKpav/mqjH/QP4FUrarzaN3eVS1J/wCK6T6A/wDx6pVmd1xIiKNCp/hLPw7hvda3783pVwKneFA2x3DPBH4j/SkJVsk1zx8OUAnl9kSB2I5wCVI9jz70j77/AMV6jzfj4Te1s9zroMnc7tlIdkBakYP70n4z1qpih2URFl0EREBERAREQEREBERAREQEReXQeovMyZkGCv8Ai3d5VLM2+1lL3Kc/gVA/NWjtBMW00zmnUMNt2/x6eVU/s88u2honHUmiub9Jhm9KrM7rxREUaFSvC7U5Mcww2vYM8eadwV1Kn+HXCzG+HEhkdxQbE2NwffOXPc14LSNwv40SUgrMNdIWE525Tfkl7b3G4kW07m4865keztSLhtXO0EuIAD7AueXaDNbS5HpOqqWl20qrk3dygBYOnsLX17Lfr9S3m7W1h7fyzestOW3OuCgppoGkl801nF+W77nkkZACT4h0raZjby3N1LP3i1wOgJ3W7m/uhU23aarPb+dL6yyNx+rPb+dJ6yWTJdvVL/mj5zvVXnVD/mj5XeqqTbjdUTqSO658g/mXtRjUzQSJrgC5uXj+Y3VTJdfVL/mvrd6F71Q/5r63eqqQON1AaHEusRcdmSe8L3KxHaKfdaU96KUjy3SxeV6dUP8Amvrd6FiqK2RrbiBzt2jSb79TqBuVMU2KVDyQMwtbsmSAanpJssU2MVAJFpTqRdsEjhoeY31HdVtyXTJcbcZl/ZJh3wOnnN1vmpk+b+s+hUdBiVQ/TrjfCgkHi3rFVV9Sw2tK7S92QPcNe7fepZqLzywvTqmT5seU+hOq3i5cwAAa2uT5OdUI3FKgkDLML85p3gDv6rNVT1LWB93Ou62VkLi8aXuW9r3elEmZjlXh7LDtX/wpPQuc7aZ1gepKjfYjixfv79QqQfiVT2k/+Wd6Vlc+q7bysy7+46xSyZL5GLjtH/wZPVXy3Fxd1436HQ8TJqMoN+x6SR4lQT5aq+//AEtWNzqs7nDyMSy3XxU7Qlrg1tNM8Edk2MgDfoQ4A+TpXtNtFmNjTzsHS6I2Ov8AduVQJdV9s3x5FidJV9sPLGli79BYjXskZkLXAOIBuxzBYmxu5zbWsSbHoUHw6qB2qpwzLlERaMtrW6lldpbTeqqrDUuFnkEXv/VqyeATBY56p9S7O2SjDbAOaWOM8crHZgG3FgCQL86kulMcq/0RFl0FwNttl24jTinfI6MB4fmaATcBwtY+Eu+iCm/cSlzOy4iWtFst4S9xFtc1pGga33X/ACWT3GpxuxLy0p/3lcCImMPzxt/sjPhcLJn1fHB8ojDWx8WQS1zr3LnXHJ3d1SaDgjqXsa72SsHAH5LfeL/Ora/SNb8HwHoqm/hSKzcKPWIvo2fdCXTGOCq4+BucG5xK/wD2zmkd5zZgec9w891rT8Br3uzGvAN7/Jy7XptxoH1K50RbQp+h4FpYxYYm7L0dSj85CtwcEUv9pP8A8sz1laiK3lMKeCq/cgf/AGjJ/l4/Svfcgf8A2jL/AAI/SrTRMpMKeCrTwO9NfN/Ci9CxngYbz1838KJWsiXkwp4KqHArH+2z+ZF6F4eBCDnrKjzYvVVrIl5MY4Kn9wum56qp8kXqr5HAPSc9TU/+16qtpEvK2hUnuB0X7RU+WL1E9wOi/aKnyxeorbRRX5p4OtgaavqauCV0jWwBuUscLm7nA5swI5uZWB7g9B89U+dH6i5vAYPf+JHuR/W56uhEhVJ4B6C3x1Tfwo/VU12S2MpMO4zqRjm8blzlz3OvkzZd507J27pUhRFEREBERAREQVX+kWPg2L/FN/DkVj4Kfe8P0TPuBV3+kT+rGf4pn4cqsPAfk0H0Mf3Ag3kREBERAREQEREBERAREQF47cV6vmTce8gp3gPb7+xLwYfserkVPcBx9+4mfoPslVwpKU7CIiKIiICIiAiIgrH9Ib9Vt/xMf3JFPtnvktP9BH+G1QT9IMfBX/cR/Y9TnZn5HTfQR/htQdJERAREQEREBERAREQEREBfE3YnvH7F9rHUdi7wT9iCouAn5Vinfp/smVwqnuAb5TinhU/2Tq4UlKdhERFEREBERAREQVvw/tvhLu5PGfrI/NTPZU3oqb6CP8MKH8PbfgiTuSx/f/8A1S3Y116ClP8A6eP8MIOwiIgIiICIiAiIgIiICIiAsVV2DvBP2LKsFcbRvPQx33SgqbgCHXcTd0yQjyCb0q4FTv6PBv7IO6ZY/qEnpVxIkbCIiKIiICIiAiIgr7h3HwPN3JIvxWqQ8Hz74ZRHppo/uBRzh4na3CJWuIBfJG1o6SJA4/6Wk+JQrgPxKpfXNile7io6NwZHd2XkPhGYg7zqQOjWyC+EREBERAREQEREBERAREQFoYrVM4uVudubi3cnMM2rDbTet9UHtPjsdVilXHGHNcw5A7cS6IBkmnOA4adIv0IzVNou7P6OLSIq2/zzB5GuVxqoeAiYRvrqd+khmzgHcRbXL02u0/vd9W8rK0zyCIiiiIiAiIgIiIKL4c8SM1fTUYPIjaHvHde6+vdDWf6lNOC7ZOWmM1RUBgfK1jYmgAujiaCTd3MXudctHai/cgGBQeyW0E8u9glJN9RxcRDG+IiMD99X+qxHLNxERRsREQEREBERAREQEREBQCq4JqR9bJWiSZj3vLy1rmhgc7sz2NyHG5IvzlT9EFA18smHYjDM7TJJlksbAtBAffpvG4kd4K/WuBAI3Hcqy4a8FBp+qRYZOz7w3O8hI8behSDgrxsVWGwPvd0Y4p3TePQE99uU+Nanlhzoi0zCXIiLLoIiICIiAsFc60byN4Y77pWdY6mLOxzb2zNIv0XFkH5K2D23mwyZ0kbWPEhbxucEuLGkkta6/JJudddQF+toJQ5rXDc4AjvEXCq7AOA2ihfnqJJKixGVpHFsFiDyg03du6bWO5Wm1thYaAIPUREBERAREQEREBERAREQEREFM/pE4ZUSCkkhjkexjZg8sa52TMI9XZdwLQ7U6aFbf6N594VH+JP4UatepgbIxzHi7XtLXDpa4WI8hXO2d2dpqKN0dLGI2OdmIBcbusBe7ieYBB1U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s://connect.mybps.org/groups/bpsoiit/wiki/cbc96/images/774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667000"/>
            <a:ext cx="304800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6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fnewsads.thomasnet.com/images/large/022/22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4" y="0"/>
            <a:ext cx="591096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s10ipads.wikispaces.com/file/view/ipad_sales12.png/216323766/ipad_sales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812615"/>
            <a:ext cx="561975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800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going?</a:t>
            </a:r>
            <a:endParaRPr lang="en-US" dirty="0"/>
          </a:p>
        </p:txBody>
      </p:sp>
      <p:pic>
        <p:nvPicPr>
          <p:cNvPr id="4" name="Picture 2" descr="https://encrypted-tbn3.gstatic.com/images?q=tbn:ANd9GcQkJGvo82bC0YkkT_GG8k0q8hK0p4c8px8pB98AGPvtog7flnWLVzVOSY3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img.naij.com/n/0a/7/future_technology_predict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2800"/>
            <a:ext cx="302895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blog.thoughtpick.com/wp-content/uploads/2009/10/ibm-future-of-technology-prediction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626296"/>
            <a:ext cx="42862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encrypted-tbn3.gstatic.com/images?q=tbn:ANd9GcQK7q15XJa-sP5quHby1xYUOte5_5xCKliBbmHjXdsYj8PNqPrLQ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637565"/>
            <a:ext cx="228600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77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get to decide and design!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Research new and exciting technology</a:t>
            </a:r>
          </a:p>
          <a:p>
            <a:r>
              <a:rPr lang="en-US" dirty="0" smtClean="0"/>
              <a:t>Decide what you would want to see/have in a technology classroom</a:t>
            </a:r>
          </a:p>
          <a:p>
            <a:r>
              <a:rPr lang="en-US" dirty="0" smtClean="0"/>
              <a:t>MUST include 3 new technology items</a:t>
            </a:r>
          </a:p>
          <a:p>
            <a:r>
              <a:rPr lang="en-US" dirty="0" smtClean="0"/>
              <a:t>You will creating a “blueprint” of your design on the paper provided</a:t>
            </a:r>
          </a:p>
          <a:p>
            <a:r>
              <a:rPr lang="en-US" dirty="0" smtClean="0"/>
              <a:t>One paragraph describing each new technology (total of 3 paragraphs) typed and attached to poster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504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CREATIVE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no right or wrong answers!</a:t>
            </a:r>
          </a:p>
          <a:p>
            <a:r>
              <a:rPr lang="en-US" dirty="0" smtClean="0"/>
              <a:t>Have some fun with this</a:t>
            </a:r>
          </a:p>
          <a:p>
            <a:r>
              <a:rPr lang="en-US" dirty="0" smtClean="0"/>
              <a:t>Think future!</a:t>
            </a:r>
          </a:p>
          <a:p>
            <a:r>
              <a:rPr lang="en-US" dirty="0" smtClean="0"/>
              <a:t>Poster – 50 points</a:t>
            </a:r>
          </a:p>
          <a:p>
            <a:r>
              <a:rPr lang="en-US" dirty="0" smtClean="0"/>
              <a:t>Paper – 30 points</a:t>
            </a:r>
          </a:p>
          <a:p>
            <a:r>
              <a:rPr lang="en-US" dirty="0" smtClean="0"/>
              <a:t>Total – 80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63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S101881360">
  <a:themeElements>
    <a:clrScheme name="PresPr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7030A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B92F-B35A-4BD8-A5A6-3467DA456C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TS101881360</Template>
  <TotalTime>14</TotalTime>
  <Words>116</Words>
  <Application>Microsoft Office PowerPoint</Application>
  <PresentationFormat>On-screen Show (4:3)</PresentationFormat>
  <Paragraphs>19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TS101881360</vt:lpstr>
      <vt:lpstr>The future!</vt:lpstr>
      <vt:lpstr>Where have we been?</vt:lpstr>
      <vt:lpstr>PowerPoint Presentation</vt:lpstr>
      <vt:lpstr>PowerPoint Presentation</vt:lpstr>
      <vt:lpstr>PowerPoint Presentation</vt:lpstr>
      <vt:lpstr>PowerPoint Presentation</vt:lpstr>
      <vt:lpstr>Where are we going?</vt:lpstr>
      <vt:lpstr>You get to decide and design!</vt:lpstr>
      <vt:lpstr>GET CREATIVE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future!</dc:title>
  <dc:creator>barnesk</dc:creator>
  <dc:description>2010 abstract powerpoint template from presentationpro.com</dc:description>
  <cp:lastModifiedBy>barnesk</cp:lastModifiedBy>
  <cp:revision>3</cp:revision>
  <dcterms:created xsi:type="dcterms:W3CDTF">2013-09-23T14:25:41Z</dcterms:created>
  <dcterms:modified xsi:type="dcterms:W3CDTF">2013-09-23T14:40:20Z</dcterms:modified>
  <cp:category>2010 abstract curves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TC018813609991</vt:lpwstr>
  </property>
</Properties>
</file>